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0"/>
  </p:notesMasterIdLst>
  <p:handoutMasterIdLst>
    <p:handoutMasterId r:id="rId11"/>
  </p:handoutMasterIdLst>
  <p:sldIdLst>
    <p:sldId id="532" r:id="rId2"/>
    <p:sldId id="535" r:id="rId3"/>
    <p:sldId id="536" r:id="rId4"/>
    <p:sldId id="537" r:id="rId5"/>
    <p:sldId id="538" r:id="rId6"/>
    <p:sldId id="539" r:id="rId7"/>
    <p:sldId id="540" r:id="rId8"/>
    <p:sldId id="54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7774" autoAdjust="0"/>
  </p:normalViewPr>
  <p:slideViewPr>
    <p:cSldViewPr>
      <p:cViewPr varScale="1">
        <p:scale>
          <a:sx n="64" d="100"/>
          <a:sy n="64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Lect</a:t>
            </a:r>
            <a:r>
              <a:rPr lang="en-US" dirty="0" smtClean="0"/>
              <a:t> 703-29</a:t>
            </a:r>
          </a:p>
        </p:txBody>
      </p:sp>
    </p:spTree>
    <p:extLst>
      <p:ext uri="{BB962C8B-B14F-4D97-AF65-F5344CB8AC3E}">
        <p14:creationId xmlns:p14="http://schemas.microsoft.com/office/powerpoint/2010/main" val="747936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https://www.youtube.com/watch?v=XHx-ms5Ldi4&amp;list=PLxCzCOWd7aiGz9donHRrE9I3Mwn6XdP8p&amp;index=82&amp;t=21s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12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https://www.youtube.com/watch?v=XHx-ms5Ldi4&amp;list=PLxCzCOWd7aiGz9donHRrE9I3Mwn6XdP8p&amp;index=82&amp;t=21s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284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https://www.youtube.com/watch?v=S6lLRz7SQUw&amp;list=PLxCzCOWd7aiGz9donHRrE9I3Mwn6XdP8p&amp;index=84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5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685800">
              <a:buNone/>
            </a:pPr>
            <a:endParaRPr lang="en-US" sz="3600" baseline="30000" dirty="0" smtClean="0"/>
          </a:p>
          <a:p>
            <a:pPr marL="685800"/>
            <a:endParaRPr lang="en-US" sz="3500" dirty="0" smtClean="0"/>
          </a:p>
          <a:p>
            <a:pPr marL="1028700" indent="-571500"/>
            <a:r>
              <a:rPr lang="en-US" sz="8000" dirty="0"/>
              <a:t>Linked List Allocation</a:t>
            </a:r>
          </a:p>
          <a:p>
            <a:pPr marL="1028700" indent="-571500"/>
            <a:r>
              <a:rPr lang="en-US" sz="8000" dirty="0"/>
              <a:t>Advantages and disadvantages of Linked List Allocation</a:t>
            </a:r>
          </a:p>
          <a:p>
            <a:pPr marL="1028700" indent="-571500"/>
            <a:r>
              <a:rPr lang="en-US" sz="8000" dirty="0"/>
              <a:t>Contiguous Allocation in Operating system</a:t>
            </a:r>
          </a:p>
          <a:p>
            <a:pPr marL="1028700" indent="-571500"/>
            <a:r>
              <a:rPr lang="en-US" sz="8000" dirty="0"/>
              <a:t>Advantages and Disadvantages of Contiguous Allocation Methods</a:t>
            </a:r>
          </a:p>
          <a:p>
            <a:pPr marL="1028700" indent="-571500"/>
            <a:r>
              <a:rPr lang="en-US" sz="8000" dirty="0"/>
              <a:t>Indexed File Allocation in Operating System</a:t>
            </a:r>
          </a:p>
          <a:p>
            <a:pPr marL="1028700" indent="-571500"/>
            <a:r>
              <a:rPr lang="en-US" sz="8000" dirty="0"/>
              <a:t>Advantages and Disadvantages of Indexed File Allocation Method</a:t>
            </a:r>
            <a:r>
              <a:rPr lang="en-US" sz="11200" dirty="0"/>
              <a:t/>
            </a:r>
            <a:br>
              <a:rPr lang="en-US" sz="11200" dirty="0"/>
            </a:br>
            <a:r>
              <a:rPr lang="en-US" sz="6400" dirty="0"/>
              <a:t/>
            </a:r>
            <a:br>
              <a:rPr lang="en-US" sz="6400" dirty="0"/>
            </a:br>
            <a:endParaRPr lang="en-US" sz="6400" dirty="0" smtClean="0"/>
          </a:p>
          <a:p>
            <a:pPr marL="685800"/>
            <a:endParaRPr lang="en-US" sz="4000" b="1" dirty="0" smtClean="0">
              <a:solidFill>
                <a:schemeClr val="tx1"/>
              </a:solidFill>
            </a:endParaRPr>
          </a:p>
          <a:p>
            <a:pPr marL="685800"/>
            <a:endParaRPr lang="en-US" sz="36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mechanism: contiguous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Internal Fragmentation increase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657600"/>
            <a:ext cx="744855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9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List  Allocation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Non-contiguous allocation method</a:t>
            </a:r>
          </a:p>
          <a:p>
            <a:r>
              <a:rPr lang="en-US" dirty="0" smtClean="0"/>
              <a:t>Advantages </a:t>
            </a:r>
          </a:p>
          <a:p>
            <a:pPr lvl="1"/>
            <a:r>
              <a:rPr lang="en-US" dirty="0" smtClean="0"/>
              <a:t>No external fragmentation </a:t>
            </a:r>
          </a:p>
          <a:p>
            <a:pPr lvl="1"/>
            <a:r>
              <a:rPr lang="en-US" dirty="0" smtClean="0"/>
              <a:t>File size can increased </a:t>
            </a:r>
          </a:p>
          <a:p>
            <a:r>
              <a:rPr lang="en-US" dirty="0" smtClean="0"/>
              <a:t>disadvantages </a:t>
            </a:r>
          </a:p>
          <a:p>
            <a:pPr lvl="1"/>
            <a:r>
              <a:rPr lang="en-US" dirty="0" smtClean="0"/>
              <a:t>Large seek time</a:t>
            </a:r>
          </a:p>
          <a:p>
            <a:pPr lvl="1"/>
            <a:r>
              <a:rPr lang="en-US" dirty="0" smtClean="0"/>
              <a:t>Random Access/Direct access is difficult</a:t>
            </a:r>
          </a:p>
          <a:p>
            <a:pPr lvl="1"/>
            <a:r>
              <a:rPr lang="en-US" dirty="0" smtClean="0"/>
              <a:t>Over head of pointer  </a:t>
            </a:r>
          </a:p>
          <a:p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9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Contiguous Allocation in Operating system</a:t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Stored data in continues way </a:t>
            </a:r>
          </a:p>
          <a:p>
            <a:r>
              <a:rPr lang="en-US" dirty="0" smtClean="0"/>
              <a:t>Directory </a:t>
            </a:r>
          </a:p>
          <a:p>
            <a:r>
              <a:rPr lang="en-US" dirty="0" smtClean="0"/>
              <a:t>Store all information related to file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879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 </a:t>
            </a:r>
            <a:r>
              <a:rPr lang="en-US" sz="3200" dirty="0" smtClean="0">
                <a:effectLst/>
              </a:rPr>
              <a:t>Advantages and Disadvantages of Contiguous Allocation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 </a:t>
            </a:r>
          </a:p>
          <a:p>
            <a:pPr lvl="1"/>
            <a:r>
              <a:rPr lang="en-US" dirty="0" smtClean="0"/>
              <a:t>Easy to implement</a:t>
            </a:r>
          </a:p>
          <a:p>
            <a:pPr lvl="1"/>
            <a:r>
              <a:rPr lang="en-US" dirty="0" smtClean="0"/>
              <a:t>Excellent read performance (Sequence or Direct)</a:t>
            </a:r>
          </a:p>
          <a:p>
            <a:r>
              <a:rPr lang="en-US" dirty="0" smtClean="0"/>
              <a:t>Disadvantages </a:t>
            </a:r>
          </a:p>
          <a:p>
            <a:pPr lvl="1"/>
            <a:r>
              <a:rPr lang="en-US" dirty="0" smtClean="0"/>
              <a:t>Disk will become fragmented</a:t>
            </a:r>
          </a:p>
          <a:p>
            <a:pPr lvl="1"/>
            <a:r>
              <a:rPr lang="en-US" dirty="0" smtClean="0"/>
              <a:t>Difficult to grow the file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03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effectLst/>
              </a:rPr>
              <a:t>Indexed File Allocation in Operating System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65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effectLst/>
              </a:rPr>
              <a:t>Advantages and Disadvantages </a:t>
            </a:r>
            <a:br>
              <a:rPr lang="en-US" sz="3200" dirty="0" smtClean="0">
                <a:effectLst/>
              </a:rPr>
            </a:br>
            <a:r>
              <a:rPr lang="en-US" sz="3200" dirty="0" smtClean="0">
                <a:effectLst/>
              </a:rPr>
              <a:t>of Indexed </a:t>
            </a:r>
            <a:r>
              <a:rPr lang="en-US" sz="3200" dirty="0">
                <a:effectLst/>
              </a:rPr>
              <a:t>File </a:t>
            </a:r>
            <a:r>
              <a:rPr lang="en-US" sz="3200" dirty="0" smtClean="0">
                <a:effectLst/>
              </a:rPr>
              <a:t>Allocation</a:t>
            </a:r>
            <a:br>
              <a:rPr lang="en-US" sz="3200" dirty="0" smtClean="0">
                <a:effectLst/>
              </a:rPr>
            </a:br>
            <a:r>
              <a:rPr lang="en-US" sz="3200" dirty="0" smtClean="0">
                <a:effectLst/>
              </a:rPr>
              <a:t>Method 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Support direct access</a:t>
            </a:r>
          </a:p>
          <a:p>
            <a:pPr lvl="1"/>
            <a:r>
              <a:rPr lang="en-US" dirty="0" smtClean="0"/>
              <a:t>No external fragmentation </a:t>
            </a:r>
          </a:p>
          <a:p>
            <a:r>
              <a:rPr lang="en-US" dirty="0" smtClean="0"/>
              <a:t> Disadvantages</a:t>
            </a:r>
          </a:p>
          <a:p>
            <a:pPr lvl="1"/>
            <a:r>
              <a:rPr lang="en-US" dirty="0" smtClean="0"/>
              <a:t>Pointer overhead </a:t>
            </a:r>
          </a:p>
          <a:p>
            <a:pPr lvl="1"/>
            <a:r>
              <a:rPr lang="en-US" dirty="0" smtClean="0"/>
              <a:t>Multi level index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820192"/>
      </p:ext>
    </p:extLst>
  </p:cSld>
  <p:clrMapOvr>
    <a:masterClrMapping/>
  </p:clrMapOvr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43665</TotalTime>
  <Words>196</Words>
  <Application>Microsoft Office PowerPoint</Application>
  <PresentationFormat>On-screen Show (4:3)</PresentationFormat>
  <Paragraphs>60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 Today’s Agenda</vt:lpstr>
      <vt:lpstr>Simple mechanism: contiguous allocation</vt:lpstr>
      <vt:lpstr>Linked List  Allocation </vt:lpstr>
      <vt:lpstr>Contiguous Allocation in Operating system </vt:lpstr>
      <vt:lpstr> Advantages and Disadvantages of Contiguous Allocation</vt:lpstr>
      <vt:lpstr>Indexed File Allocation in Operating System </vt:lpstr>
      <vt:lpstr>Advantages and Disadvantages  of Indexed File Allocation Method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2257</cp:revision>
  <dcterms:created xsi:type="dcterms:W3CDTF">2006-08-16T00:00:00Z</dcterms:created>
  <dcterms:modified xsi:type="dcterms:W3CDTF">2021-01-03T13:42:25Z</dcterms:modified>
</cp:coreProperties>
</file>