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6"/>
  </p:notesMasterIdLst>
  <p:handoutMasterIdLst>
    <p:handoutMasterId r:id="rId17"/>
  </p:handoutMasterIdLst>
  <p:sldIdLst>
    <p:sldId id="532" r:id="rId2"/>
    <p:sldId id="535" r:id="rId3"/>
    <p:sldId id="536" r:id="rId4"/>
    <p:sldId id="537" r:id="rId5"/>
    <p:sldId id="538" r:id="rId6"/>
    <p:sldId id="539" r:id="rId7"/>
    <p:sldId id="540" r:id="rId8"/>
    <p:sldId id="541" r:id="rId9"/>
    <p:sldId id="542" r:id="rId10"/>
    <p:sldId id="543" r:id="rId11"/>
    <p:sldId id="544" r:id="rId12"/>
    <p:sldId id="545" r:id="rId13"/>
    <p:sldId id="546" r:id="rId14"/>
    <p:sldId id="54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7774" autoAdjust="0"/>
  </p:normalViewPr>
  <p:slideViewPr>
    <p:cSldViewPr>
      <p:cViewPr varScale="1">
        <p:scale>
          <a:sx n="64" d="100"/>
          <a:sy n="64" d="100"/>
        </p:scale>
        <p:origin x="156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9412B-BA08-44BC-996E-CB2D4E5BEED9}" type="datetimeFigureOut">
              <a:rPr lang="en-US" smtClean="0"/>
              <a:pPr/>
              <a:t>12/27/2020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University of Haripur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43DF2B-3663-499C-B2AF-F6A431F4A8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EED87-0475-4FFE-AD83-10981C027294}" type="datetimeFigureOut">
              <a:rPr lang="en-US" smtClean="0"/>
              <a:pPr/>
              <a:t>12/27/2020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University of Haripur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19FA8-E2D9-4DB1-84A7-6D8F40BBF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Lect</a:t>
            </a:r>
            <a:r>
              <a:rPr lang="en-US" dirty="0" smtClean="0"/>
              <a:t> 703-29</a:t>
            </a:r>
          </a:p>
          <a:p>
            <a:r>
              <a:rPr lang="en-US" dirty="0" smtClean="0"/>
              <a:t>https://www.youtube.com/watch?v=0LtuQhNFFe0&amp;list=PLxCzCOWd7aiGz9donHRrE9I3Mwn6XdP8p&amp;index=79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936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CS703-29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594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CS703-29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357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23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460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727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https://www.youtube.com/watch?v=J6wVO4pvUCw&amp;list=PLxCzCOWd7aiGz9donHRrE9I3Mwn6XdP8p&amp;index=81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839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900" y="1858963"/>
            <a:ext cx="58991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9450" y="4381500"/>
            <a:ext cx="4972050" cy="1143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7F58-8E26-4704-A191-D9753584B8AC}" type="datetime1">
              <a:rPr lang="en-US" smtClean="0"/>
              <a:pPr/>
              <a:t>12/27/2020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4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3FA83-854D-4812-B9B9-FD31EDF9FE98}" type="datetime1">
              <a:rPr lang="en-US" smtClean="0"/>
              <a:pPr/>
              <a:t>12/27/2020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2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14B10-2C46-40FA-B50F-DEAE72F2A1FD}" type="datetime1">
              <a:rPr lang="en-US" smtClean="0"/>
              <a:pPr/>
              <a:t>12/27/2020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609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8BA0D-8818-437B-9088-6DED238F9A48}" type="datetime1">
              <a:rPr lang="en-US" smtClean="0"/>
              <a:pPr/>
              <a:t>12/27/2020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49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3645-4F30-4F06-8C99-0C6F132F7F13}" type="datetime1">
              <a:rPr lang="en-US" smtClean="0"/>
              <a:pPr/>
              <a:t>12/27/2020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09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34B08-5928-4677-B0B8-CFDF6121F000}" type="datetime1">
              <a:rPr lang="en-US" smtClean="0"/>
              <a:pPr/>
              <a:t>12/27/2020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407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D8B5-BBF9-46F3-A52B-204DE6E29A3E}" type="datetime1">
              <a:rPr lang="en-US" smtClean="0"/>
              <a:pPr/>
              <a:t>12/27/2020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1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34D7-F5B8-42AA-B39D-48682B33404F}" type="datetime1">
              <a:rPr lang="en-US" smtClean="0"/>
              <a:pPr/>
              <a:t>12/27/2020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591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DAA73-0050-4E6B-8387-097A4685702C}" type="datetime1">
              <a:rPr lang="en-US" smtClean="0"/>
              <a:pPr/>
              <a:t>12/27/2020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1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D7F6B-7525-4C76-B7E4-11C207E4DB47}" type="datetime1">
              <a:rPr lang="en-US" smtClean="0"/>
              <a:pPr/>
              <a:t>12/27/2020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238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6126-EE03-4C63-BD9A-5B0EA2743751}" type="datetime1">
              <a:rPr lang="en-US" smtClean="0"/>
              <a:pPr/>
              <a:t>12/27/2020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4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 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E2916-52F7-4397-B359-59AEE4022B72}" type="datetime1">
              <a:rPr lang="en-US" smtClean="0"/>
              <a:pPr/>
              <a:t>12/27/2020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6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effectLst>
            <a:glow rad="114300">
              <a:schemeClr val="tx1">
                <a:alpha val="34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133600"/>
            <a:ext cx="7772400" cy="14478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Arial Black" pitchFamily="34" charset="0"/>
              </a:rPr>
              <a:t>Advance Operating System 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429000"/>
            <a:ext cx="7854696" cy="17526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0" y="3657600"/>
            <a:ext cx="5276850" cy="930276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sz="3600" b="1" dirty="0" smtClean="0"/>
              <a:t>University of Haripur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access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File access methods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Sequential access 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/>
              <a:t>read bytes one at a time, in order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Direct access 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/>
              <a:t>random access given a block/byte number </a:t>
            </a:r>
            <a:r>
              <a:rPr lang="en-US" dirty="0" smtClean="0"/>
              <a:t>•</a:t>
            </a:r>
          </a:p>
          <a:p>
            <a:r>
              <a:rPr lang="en-US" dirty="0" smtClean="0"/>
              <a:t>Record </a:t>
            </a:r>
            <a:r>
              <a:rPr lang="en-US" dirty="0"/>
              <a:t>access </a:t>
            </a:r>
          </a:p>
          <a:p>
            <a:pPr lvl="1"/>
            <a:r>
              <a:rPr lang="en-US" dirty="0" smtClean="0"/>
              <a:t>file </a:t>
            </a:r>
            <a:r>
              <a:rPr lang="en-US" dirty="0"/>
              <a:t>is array of fixed- or variable-sized records </a:t>
            </a:r>
            <a:r>
              <a:rPr lang="en-US" dirty="0" smtClean="0"/>
              <a:t>•</a:t>
            </a:r>
          </a:p>
          <a:p>
            <a:r>
              <a:rPr lang="en-US" dirty="0" smtClean="0"/>
              <a:t>Indexed </a:t>
            </a:r>
            <a:r>
              <a:rPr lang="en-US" dirty="0"/>
              <a:t>access </a:t>
            </a:r>
          </a:p>
          <a:p>
            <a:pPr lvl="1"/>
            <a:r>
              <a:rPr lang="en-US" dirty="0" smtClean="0"/>
              <a:t>FS </a:t>
            </a:r>
            <a:r>
              <a:rPr lang="en-US" dirty="0"/>
              <a:t>contains an index to a particular field of each record in a file </a:t>
            </a:r>
          </a:p>
          <a:p>
            <a:r>
              <a:rPr lang="en-US" dirty="0" smtClean="0"/>
              <a:t>apps </a:t>
            </a:r>
            <a:r>
              <a:rPr lang="en-US" dirty="0"/>
              <a:t>can find a file based on value in that record (similar to DB)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81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Directory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Most file systems support multi-level directories </a:t>
            </a:r>
          </a:p>
          <a:p>
            <a:pPr lvl="1"/>
            <a:r>
              <a:rPr lang="en-US" dirty="0" smtClean="0"/>
              <a:t>naming </a:t>
            </a:r>
            <a:r>
              <a:rPr lang="en-US" dirty="0"/>
              <a:t>hierarchies (/, /</a:t>
            </a:r>
            <a:r>
              <a:rPr lang="en-US" dirty="0" err="1"/>
              <a:t>usr</a:t>
            </a:r>
            <a:r>
              <a:rPr lang="en-US" dirty="0"/>
              <a:t>, /</a:t>
            </a:r>
            <a:r>
              <a:rPr lang="en-US" dirty="0" err="1"/>
              <a:t>usr</a:t>
            </a:r>
            <a:r>
              <a:rPr lang="en-US" dirty="0"/>
              <a:t>/local, /</a:t>
            </a:r>
            <a:r>
              <a:rPr lang="en-US" dirty="0" err="1"/>
              <a:t>usr</a:t>
            </a:r>
            <a:r>
              <a:rPr lang="en-US" dirty="0"/>
              <a:t>/local/bin, </a:t>
            </a:r>
            <a:r>
              <a:rPr lang="en-US" dirty="0" smtClean="0"/>
              <a:t>…)</a:t>
            </a:r>
          </a:p>
          <a:p>
            <a:r>
              <a:rPr lang="en-US" dirty="0"/>
              <a:t>Most file systems support the notion of current directory </a:t>
            </a:r>
          </a:p>
          <a:p>
            <a:pPr lvl="1"/>
            <a:r>
              <a:rPr lang="en-US" dirty="0" smtClean="0"/>
              <a:t>absolute </a:t>
            </a:r>
            <a:r>
              <a:rPr lang="en-US" dirty="0"/>
              <a:t>names: fully-qualified starting from root of FS </a:t>
            </a:r>
          </a:p>
          <a:p>
            <a:pPr lvl="1"/>
            <a:r>
              <a:rPr lang="en-US" dirty="0" smtClean="0"/>
              <a:t>bash</a:t>
            </a:r>
            <a:r>
              <a:rPr lang="en-US" dirty="0"/>
              <a:t>$ cd /</a:t>
            </a:r>
            <a:r>
              <a:rPr lang="en-US" dirty="0" err="1" smtClean="0"/>
              <a:t>usr</a:t>
            </a:r>
            <a:r>
              <a:rPr lang="en-US" dirty="0" smtClean="0"/>
              <a:t>/local</a:t>
            </a:r>
          </a:p>
          <a:p>
            <a:r>
              <a:rPr lang="en-US" dirty="0"/>
              <a:t>relative names: specified with respect to current directory </a:t>
            </a:r>
          </a:p>
          <a:p>
            <a:pPr lvl="1"/>
            <a:r>
              <a:rPr lang="en-US" dirty="0" smtClean="0"/>
              <a:t>bash</a:t>
            </a:r>
            <a:r>
              <a:rPr lang="en-US" dirty="0"/>
              <a:t>$ cd /</a:t>
            </a:r>
            <a:r>
              <a:rPr lang="en-US" dirty="0" err="1"/>
              <a:t>usr</a:t>
            </a:r>
            <a:r>
              <a:rPr lang="en-US" dirty="0"/>
              <a:t>/local (absolute) </a:t>
            </a:r>
          </a:p>
          <a:p>
            <a:pPr lvl="1"/>
            <a:r>
              <a:rPr lang="en-US" dirty="0" smtClean="0"/>
              <a:t>bash</a:t>
            </a:r>
            <a:r>
              <a:rPr lang="en-US" dirty="0"/>
              <a:t>$ cd bin (relative, equivalent to cd /</a:t>
            </a:r>
            <a:r>
              <a:rPr lang="en-US" dirty="0" err="1"/>
              <a:t>usr</a:t>
            </a:r>
            <a:r>
              <a:rPr lang="en-US" dirty="0"/>
              <a:t>/local/bin)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24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in fully Qualified Path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/root directory </a:t>
            </a:r>
          </a:p>
          <a:p>
            <a:r>
              <a:rPr lang="en-US" dirty="0"/>
              <a:t> </a:t>
            </a:r>
            <a:r>
              <a:rPr lang="en-US" dirty="0" smtClean="0"/>
              <a:t>       one /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Two/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         /Three</a:t>
            </a:r>
          </a:p>
          <a:p>
            <a:r>
              <a:rPr lang="en-US" dirty="0" smtClean="0"/>
              <a:t>Cashing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38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protection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Who exactly are you</a:t>
            </a:r>
          </a:p>
          <a:p>
            <a:r>
              <a:rPr lang="en-US" dirty="0" smtClean="0"/>
              <a:t>Authorized </a:t>
            </a:r>
          </a:p>
          <a:p>
            <a:pPr lvl="1"/>
            <a:r>
              <a:rPr lang="en-US" dirty="0" smtClean="0"/>
              <a:t>What exactly you can do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50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Allocation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Allocation methods </a:t>
            </a:r>
          </a:p>
          <a:p>
            <a:pPr lvl="1"/>
            <a:r>
              <a:rPr lang="en-US" dirty="0" smtClean="0"/>
              <a:t>Contiguous method and Non Contiguous method</a:t>
            </a:r>
          </a:p>
          <a:p>
            <a:r>
              <a:rPr lang="en-US" dirty="0" smtClean="0"/>
              <a:t>Advantages </a:t>
            </a:r>
          </a:p>
          <a:p>
            <a:pPr lvl="1"/>
            <a:r>
              <a:rPr lang="en-US" dirty="0" smtClean="0"/>
              <a:t>Efficient Disk utilization  </a:t>
            </a:r>
          </a:p>
          <a:p>
            <a:pPr lvl="1"/>
            <a:r>
              <a:rPr lang="en-US" dirty="0" smtClean="0"/>
              <a:t>Access Fast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00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 Today’s Agenda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685800">
              <a:buNone/>
            </a:pPr>
            <a:endParaRPr lang="en-US" sz="3600" baseline="30000" dirty="0" smtClean="0"/>
          </a:p>
          <a:p>
            <a:pPr marL="685800"/>
            <a:endParaRPr lang="en-US" sz="3500" dirty="0" smtClean="0"/>
          </a:p>
          <a:p>
            <a:pPr marL="1600200" indent="-1143000">
              <a:buFont typeface="+mj-lt"/>
              <a:buAutoNum type="arabicPeriod"/>
            </a:pPr>
            <a:r>
              <a:rPr lang="en-US" sz="7200" dirty="0" smtClean="0"/>
              <a:t>File </a:t>
            </a:r>
            <a:r>
              <a:rPr lang="en-US" sz="7200" dirty="0" smtClean="0"/>
              <a:t>System</a:t>
            </a:r>
          </a:p>
          <a:p>
            <a:pPr marL="1600200" indent="-1143000">
              <a:buFont typeface="+mj-lt"/>
              <a:buAutoNum type="arabicPeriod"/>
            </a:pPr>
            <a:r>
              <a:rPr lang="en-US" sz="7200" dirty="0"/>
              <a:t>How File System </a:t>
            </a:r>
            <a:r>
              <a:rPr lang="en-US" sz="7200" dirty="0" smtClean="0"/>
              <a:t>Works</a:t>
            </a:r>
          </a:p>
          <a:p>
            <a:pPr marL="1600200" indent="-1143000">
              <a:buFont typeface="+mj-lt"/>
              <a:buAutoNum type="arabicPeriod"/>
            </a:pPr>
            <a:r>
              <a:rPr lang="en-US" sz="7200" dirty="0" smtClean="0"/>
              <a:t>Design issues and Challenges of File system </a:t>
            </a:r>
          </a:p>
          <a:p>
            <a:pPr marL="1600200" indent="-1143000">
              <a:buFont typeface="+mj-lt"/>
              <a:buAutoNum type="arabicPeriod"/>
            </a:pPr>
            <a:r>
              <a:rPr lang="en-US" sz="7200" dirty="0" smtClean="0"/>
              <a:t>File and Directory</a:t>
            </a:r>
          </a:p>
          <a:p>
            <a:pPr marL="1600200" indent="-1143000">
              <a:buFont typeface="+mj-lt"/>
              <a:buAutoNum type="arabicPeriod"/>
            </a:pPr>
            <a:r>
              <a:rPr lang="en-US" sz="7200" dirty="0" smtClean="0"/>
              <a:t>Basic Operations</a:t>
            </a:r>
          </a:p>
          <a:p>
            <a:pPr marL="1600200" indent="-1143000">
              <a:buFont typeface="+mj-lt"/>
              <a:buAutoNum type="arabicPeriod"/>
            </a:pPr>
            <a:r>
              <a:rPr lang="en-US" sz="7200" dirty="0" smtClean="0"/>
              <a:t>Sync and Seek System Call</a:t>
            </a:r>
          </a:p>
          <a:p>
            <a:pPr marL="1600200" indent="-1143000">
              <a:buFont typeface="+mj-lt"/>
              <a:buAutoNum type="arabicPeriod"/>
            </a:pPr>
            <a:r>
              <a:rPr lang="en-US" sz="7200" dirty="0"/>
              <a:t>File access </a:t>
            </a:r>
            <a:r>
              <a:rPr lang="en-US" sz="7200" dirty="0" smtClean="0"/>
              <a:t>methods</a:t>
            </a:r>
          </a:p>
          <a:p>
            <a:pPr marL="1600200" indent="-1143000">
              <a:buFont typeface="+mj-lt"/>
              <a:buAutoNum type="arabicPeriod"/>
            </a:pPr>
            <a:r>
              <a:rPr lang="en-US" sz="7200" dirty="0"/>
              <a:t>Directory </a:t>
            </a:r>
            <a:endParaRPr lang="en-US" sz="7200" dirty="0" smtClean="0"/>
          </a:p>
          <a:p>
            <a:pPr marL="1600200" indent="-1143000">
              <a:buFont typeface="+mj-lt"/>
              <a:buAutoNum type="arabicPeriod"/>
            </a:pPr>
            <a:r>
              <a:rPr lang="en-US" sz="7200" dirty="0"/>
              <a:t>Steps in fully Qualified </a:t>
            </a:r>
            <a:r>
              <a:rPr lang="en-US" sz="7200" dirty="0" smtClean="0"/>
              <a:t>Path</a:t>
            </a:r>
          </a:p>
          <a:p>
            <a:pPr marL="1600200" indent="-1143000">
              <a:buFont typeface="+mj-lt"/>
              <a:buAutoNum type="arabicPeriod"/>
            </a:pPr>
            <a:r>
              <a:rPr lang="en-US" sz="7200" dirty="0"/>
              <a:t>File protection</a:t>
            </a:r>
            <a:br>
              <a:rPr lang="en-US" sz="7200" dirty="0"/>
            </a:br>
            <a:r>
              <a:rPr lang="en-US" sz="7200" dirty="0"/>
              <a:t/>
            </a:r>
            <a:br>
              <a:rPr lang="en-US" sz="7200" dirty="0"/>
            </a:br>
            <a:r>
              <a:rPr lang="en-US" sz="4000" dirty="0"/>
              <a:t/>
            </a:r>
            <a:br>
              <a:rPr lang="en-US" sz="4000" dirty="0"/>
            </a:br>
            <a:endParaRPr lang="en-US" sz="4000" dirty="0" smtClean="0"/>
          </a:p>
          <a:p>
            <a:pPr marL="685800"/>
            <a:endParaRPr lang="en-US" sz="4000" b="1" dirty="0" smtClean="0">
              <a:solidFill>
                <a:schemeClr val="tx1"/>
              </a:solidFill>
            </a:endParaRPr>
          </a:p>
          <a:p>
            <a:pPr marL="685800"/>
            <a:endParaRPr lang="en-US" sz="3600" dirty="0" smtClean="0">
              <a:solidFill>
                <a:schemeClr val="tx1"/>
              </a:solidFill>
            </a:endParaRPr>
          </a:p>
          <a:p>
            <a:pPr lvl="3">
              <a:buNone/>
            </a:pPr>
            <a:endParaRPr lang="en-US" sz="3400" dirty="0" smtClean="0">
              <a:solidFill>
                <a:schemeClr val="tx1"/>
              </a:solidFill>
            </a:endParaRP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172200"/>
            <a:ext cx="3086100" cy="365125"/>
          </a:xfrm>
        </p:spPr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System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File System is Major Functionality of </a:t>
            </a:r>
            <a:r>
              <a:rPr lang="en-US" dirty="0" err="1" smtClean="0"/>
              <a:t>os</a:t>
            </a:r>
            <a:endParaRPr lang="en-US" dirty="0" smtClean="0"/>
          </a:p>
          <a:p>
            <a:r>
              <a:rPr lang="en-US" dirty="0" smtClean="0"/>
              <a:t>File System is software module inside OS code which manage files</a:t>
            </a:r>
          </a:p>
          <a:p>
            <a:r>
              <a:rPr lang="en-US" dirty="0" smtClean="0"/>
              <a:t>Common File System </a:t>
            </a:r>
          </a:p>
          <a:p>
            <a:pPr lvl="2"/>
            <a:r>
              <a:rPr lang="en-US" dirty="0" smtClean="0"/>
              <a:t>Window used NTFS File system </a:t>
            </a:r>
          </a:p>
          <a:p>
            <a:pPr lvl="2"/>
            <a:r>
              <a:rPr lang="en-US" dirty="0" smtClean="0"/>
              <a:t>Dos windows used FAT file System </a:t>
            </a:r>
          </a:p>
          <a:p>
            <a:pPr lvl="2"/>
            <a:r>
              <a:rPr lang="en-US" dirty="0" smtClean="0"/>
              <a:t>Unix used Unix file System</a:t>
            </a:r>
          </a:p>
          <a:p>
            <a:pPr lvl="2"/>
            <a:r>
              <a:rPr lang="en-US" dirty="0" smtClean="0"/>
              <a:t>Linux used extend file system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69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File </a:t>
            </a:r>
            <a:r>
              <a:rPr lang="en-US" dirty="0"/>
              <a:t>System </a:t>
            </a:r>
            <a:r>
              <a:rPr lang="en-US" dirty="0" smtClean="0"/>
              <a:t>Works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Function of  File System</a:t>
            </a:r>
          </a:p>
          <a:p>
            <a:pPr lvl="2"/>
            <a:r>
              <a:rPr lang="en-US" dirty="0" smtClean="0"/>
              <a:t>How data stored in File </a:t>
            </a:r>
          </a:p>
          <a:p>
            <a:pPr lvl="2"/>
            <a:r>
              <a:rPr lang="en-US" dirty="0" smtClean="0"/>
              <a:t>How data fetch on file</a:t>
            </a:r>
          </a:p>
          <a:p>
            <a:r>
              <a:rPr lang="en-US" dirty="0" smtClean="0"/>
              <a:t>How user stored data </a:t>
            </a:r>
          </a:p>
          <a:p>
            <a:pPr lvl="1"/>
            <a:r>
              <a:rPr lang="en-US" dirty="0" smtClean="0"/>
              <a:t>File form-&gt; Folder( Unix-Directory)</a:t>
            </a:r>
          </a:p>
          <a:p>
            <a:r>
              <a:rPr lang="en-US" dirty="0" smtClean="0"/>
              <a:t>Who manage folder</a:t>
            </a:r>
          </a:p>
          <a:p>
            <a:pPr lvl="1"/>
            <a:r>
              <a:rPr lang="en-US" dirty="0" smtClean="0"/>
              <a:t>File  system (NTFS)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User cannot know how Manage folder</a:t>
            </a:r>
          </a:p>
          <a:p>
            <a:r>
              <a:rPr lang="en-US" dirty="0" smtClean="0"/>
              <a:t>File System</a:t>
            </a:r>
          </a:p>
          <a:p>
            <a:r>
              <a:rPr lang="en-US" dirty="0" smtClean="0"/>
              <a:t>- stored data on sector </a:t>
            </a:r>
          </a:p>
          <a:p>
            <a:r>
              <a:rPr lang="en-US" dirty="0" smtClean="0"/>
              <a:t>-Download 1 GB movie 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39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File System Works</a:t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dirty="0"/>
              <a:t>of File System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Example USER Download </a:t>
            </a:r>
            <a:r>
              <a:rPr lang="en-US" dirty="0"/>
              <a:t>1 GB </a:t>
            </a:r>
            <a:r>
              <a:rPr lang="en-US" dirty="0" smtClean="0"/>
              <a:t>movie</a:t>
            </a:r>
          </a:p>
          <a:p>
            <a:r>
              <a:rPr lang="en-US" dirty="0" smtClean="0"/>
              <a:t>File System perform following steps</a:t>
            </a:r>
          </a:p>
          <a:p>
            <a:r>
              <a:rPr lang="en-US" dirty="0" smtClean="0"/>
              <a:t>- Divide 1 GB file in block  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97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/>
              </a:rPr>
              <a:t>Design </a:t>
            </a:r>
            <a:r>
              <a:rPr lang="en-US" dirty="0">
                <a:effectLst/>
              </a:rPr>
              <a:t>Issues and Challenges of File Systems</a:t>
            </a:r>
            <a:br>
              <a:rPr lang="en-US" dirty="0">
                <a:effectLst/>
              </a:rPr>
            </a:b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Save in HD such way that it can easily search and get back , reading an access will be easy </a:t>
            </a:r>
          </a:p>
          <a:p>
            <a:r>
              <a:rPr lang="en-US" dirty="0" smtClean="0"/>
              <a:t>Disk Management </a:t>
            </a:r>
          </a:p>
          <a:p>
            <a:pPr lvl="1"/>
            <a:r>
              <a:rPr lang="en-US" dirty="0" smtClean="0"/>
              <a:t>How file are manage in disk </a:t>
            </a:r>
          </a:p>
          <a:p>
            <a:r>
              <a:rPr lang="en-US" dirty="0" smtClean="0"/>
              <a:t>Fast access </a:t>
            </a:r>
          </a:p>
          <a:p>
            <a:r>
              <a:rPr lang="en-US" dirty="0" smtClean="0"/>
              <a:t>Performance issue 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fast access from </a:t>
            </a:r>
            <a:r>
              <a:rPr lang="en-US" dirty="0" err="1" smtClean="0"/>
              <a:t>Hd</a:t>
            </a:r>
            <a:endParaRPr lang="en-US" dirty="0" smtClean="0"/>
          </a:p>
          <a:p>
            <a:r>
              <a:rPr lang="en-US" dirty="0" smtClean="0"/>
              <a:t>Consistency</a:t>
            </a:r>
          </a:p>
          <a:p>
            <a:pPr lvl="1"/>
            <a:r>
              <a:rPr lang="en-US" dirty="0" smtClean="0"/>
              <a:t>Computer shutdown in middle of file writing</a:t>
            </a:r>
          </a:p>
          <a:p>
            <a:pPr lvl="1"/>
            <a:r>
              <a:rPr lang="en-US" dirty="0" smtClean="0"/>
              <a:t>Two process access same file  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63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and Directory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file is a collection of data with some properties </a:t>
            </a:r>
          </a:p>
          <a:p>
            <a:pPr lvl="1"/>
            <a:r>
              <a:rPr lang="en-US" dirty="0" smtClean="0"/>
              <a:t>contents</a:t>
            </a:r>
            <a:r>
              <a:rPr lang="en-US" dirty="0"/>
              <a:t>, size, owner, last read/write time, protection</a:t>
            </a:r>
          </a:p>
          <a:p>
            <a:r>
              <a:rPr lang="en-US" dirty="0" smtClean="0"/>
              <a:t>Unix OS Handle all input device as File</a:t>
            </a:r>
          </a:p>
          <a:p>
            <a:r>
              <a:rPr lang="en-US" dirty="0" smtClean="0"/>
              <a:t>Directory </a:t>
            </a:r>
          </a:p>
          <a:p>
            <a:r>
              <a:rPr lang="en-US" dirty="0" smtClean="0"/>
              <a:t>File Name</a:t>
            </a:r>
          </a:p>
          <a:p>
            <a:pPr lvl="1"/>
            <a:r>
              <a:rPr lang="en-US" dirty="0" smtClean="0"/>
              <a:t>Extension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87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Operation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828800"/>
            <a:ext cx="9144000" cy="43434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81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 and Seek</a:t>
            </a:r>
            <a:br>
              <a:rPr lang="en-US" dirty="0" smtClean="0"/>
            </a:br>
            <a:r>
              <a:rPr lang="en-US" dirty="0" smtClean="0"/>
              <a:t>System Call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Sync </a:t>
            </a:r>
            <a:r>
              <a:rPr lang="en-US" dirty="0" err="1" smtClean="0"/>
              <a:t>linux</a:t>
            </a:r>
            <a:r>
              <a:rPr lang="en-US" dirty="0" smtClean="0"/>
              <a:t> </a:t>
            </a:r>
          </a:p>
          <a:p>
            <a:r>
              <a:rPr lang="en-US" dirty="0" smtClean="0"/>
              <a:t>Buffer Cash, System Call </a:t>
            </a:r>
          </a:p>
          <a:p>
            <a:r>
              <a:rPr lang="en-US" dirty="0" smtClean="0"/>
              <a:t>Seek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68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uction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Custom 2">
      <a:majorFont>
        <a:latin typeface="Sketch Block"/>
        <a:ea typeface=""/>
        <a:cs typeface=""/>
      </a:majorFont>
      <a:minorFont>
        <a:latin typeface="Sitka Tex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42305</TotalTime>
  <Words>533</Words>
  <Application>Microsoft Office PowerPoint</Application>
  <PresentationFormat>On-screen Show (4:3)</PresentationFormat>
  <Paragraphs>124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Arial Black</vt:lpstr>
      <vt:lpstr>Calibri</vt:lpstr>
      <vt:lpstr>Sitka Text</vt:lpstr>
      <vt:lpstr>Sketch Block</vt:lpstr>
      <vt:lpstr>eduction</vt:lpstr>
      <vt:lpstr>Advance Operating System </vt:lpstr>
      <vt:lpstr> Today’s Agenda</vt:lpstr>
      <vt:lpstr>File System </vt:lpstr>
      <vt:lpstr>How File System Works </vt:lpstr>
      <vt:lpstr>How File System Works  of File System  </vt:lpstr>
      <vt:lpstr>Design Issues and Challenges of File Systems   </vt:lpstr>
      <vt:lpstr>File and Directory </vt:lpstr>
      <vt:lpstr>Basic Operation</vt:lpstr>
      <vt:lpstr>Sync and Seek System Call</vt:lpstr>
      <vt:lpstr>File access methods</vt:lpstr>
      <vt:lpstr>Directory </vt:lpstr>
      <vt:lpstr>Steps in fully Qualified Path</vt:lpstr>
      <vt:lpstr>File protection</vt:lpstr>
      <vt:lpstr>File Allocation Methods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# 13 , Week 7 </dc:title>
  <dc:creator>SHU</dc:creator>
  <cp:lastModifiedBy>SHU</cp:lastModifiedBy>
  <cp:revision>2241</cp:revision>
  <dcterms:created xsi:type="dcterms:W3CDTF">2006-08-16T00:00:00Z</dcterms:created>
  <dcterms:modified xsi:type="dcterms:W3CDTF">2020-12-27T18:04:04Z</dcterms:modified>
</cp:coreProperties>
</file>