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7"/>
  </p:notesMasterIdLst>
  <p:handoutMasterIdLst>
    <p:handoutMasterId r:id="rId8"/>
  </p:handoutMasterIdLst>
  <p:sldIdLst>
    <p:sldId id="532" r:id="rId2"/>
    <p:sldId id="535" r:id="rId3"/>
    <p:sldId id="536" r:id="rId4"/>
    <p:sldId id="537" r:id="rId5"/>
    <p:sldId id="53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5584" autoAdjust="0"/>
  </p:normalViewPr>
  <p:slideViewPr>
    <p:cSldViewPr>
      <p:cViewPr varScale="1">
        <p:scale>
          <a:sx n="63" d="100"/>
          <a:sy n="63" d="100"/>
        </p:scale>
        <p:origin x="15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A9412B-BA08-44BC-996E-CB2D4E5BEED9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43DF2B-3663-499C-B2AF-F6A431F4A81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1EED87-0475-4FFE-AD83-10981C027294}" type="datetimeFigureOut">
              <a:rPr lang="en-US" smtClean="0"/>
              <a:pPr/>
              <a:t>12/21/2020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 smtClean="0"/>
              <a:t>University of Haripur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19FA8-E2D9-4DB1-84A7-6D8F40BBF17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CS703-25</a:t>
            </a:r>
          </a:p>
          <a:p>
            <a:r>
              <a:rPr lang="en-US" dirty="0" smtClean="0"/>
              <a:t>https://www.javatpoint.com/os-segmentation#:~:text=In%20Operating%20Systems%2C%20Segmentation%20is,table%20called%20as%20segment%20table.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936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CS703-25</a:t>
            </a:r>
          </a:p>
        </p:txBody>
      </p:sp>
    </p:spTree>
    <p:extLst>
      <p:ext uri="{BB962C8B-B14F-4D97-AF65-F5344CB8AC3E}">
        <p14:creationId xmlns:p14="http://schemas.microsoft.com/office/powerpoint/2010/main" val="4164745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CS703-25</a:t>
            </a:r>
          </a:p>
          <a:p>
            <a:r>
              <a:rPr lang="en-US" dirty="0" smtClean="0"/>
              <a:t>11:24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794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5900" y="1858963"/>
            <a:ext cx="58991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9450" y="4381500"/>
            <a:ext cx="4972050" cy="114300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B7F58-8E26-4704-A191-D9753584B8AC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946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3FA83-854D-4812-B9B9-FD31EDF9FE98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2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14B10-2C46-40FA-B50F-DEAE72F2A1FD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09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8BA0D-8818-437B-9088-6DED238F9A48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549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83645-4F30-4F06-8C99-0C6F132F7F13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209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34B08-5928-4677-B0B8-CFDF6121F000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407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5D8B5-BBF9-46F3-A52B-204DE6E29A3E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01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F34D7-F5B8-42AA-B39D-48682B33404F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591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DAA73-0050-4E6B-8387-097A4685702C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1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D7F6B-7525-4C76-B7E4-11C207E4DB47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238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46126-EE03-4C63-BD9A-5B0EA2743751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843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 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E2916-52F7-4397-B359-59AEE4022B72}" type="datetime1">
              <a:rPr lang="en-US" smtClean="0"/>
              <a:pPr/>
              <a:t>12/21/2020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University of Haripur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468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effectLst>
            <a:glow rad="114300">
              <a:schemeClr val="tx1">
                <a:alpha val="34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133600"/>
            <a:ext cx="7772400" cy="1447800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Arial Black" pitchFamily="34" charset="0"/>
              </a:rPr>
              <a:t>Advance Operating System </a:t>
            </a:r>
            <a:endParaRPr lang="en-US" sz="3200" dirty="0">
              <a:latin typeface="Arial Black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09600" y="3429000"/>
            <a:ext cx="7854696" cy="1752600"/>
          </a:xfrm>
        </p:spPr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762000" y="3657600"/>
            <a:ext cx="5276850" cy="930276"/>
          </a:xfrm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sz="3600" b="1" dirty="0" smtClean="0"/>
              <a:t>University of Haripur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 Today’s Agenda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685800">
              <a:buNone/>
            </a:pPr>
            <a:endParaRPr lang="en-US" sz="3600" baseline="30000" dirty="0" smtClean="0"/>
          </a:p>
          <a:p>
            <a:pPr marL="685800"/>
            <a:endParaRPr lang="en-US" sz="3500" dirty="0" smtClean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P1 Paging vs </a:t>
            </a:r>
            <a:r>
              <a:rPr lang="en-US" sz="7200" dirty="0" smtClean="0"/>
              <a:t>Segmentation </a:t>
            </a:r>
            <a:endParaRPr lang="en-US" sz="7200" dirty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P2 How Segmentation </a:t>
            </a:r>
            <a:r>
              <a:rPr lang="en-US" sz="7200" dirty="0" smtClean="0"/>
              <a:t>Works </a:t>
            </a:r>
            <a:endParaRPr lang="en-US" sz="7200" dirty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P3 First Fit </a:t>
            </a:r>
            <a:r>
              <a:rPr lang="en-US" sz="7200" dirty="0" smtClean="0"/>
              <a:t>Algorithm </a:t>
            </a:r>
            <a:endParaRPr lang="en-US" sz="7200" dirty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P4 Next Fit </a:t>
            </a:r>
            <a:r>
              <a:rPr lang="en-US" sz="7200" dirty="0" smtClean="0"/>
              <a:t>Algorithm </a:t>
            </a:r>
            <a:endParaRPr lang="en-US" sz="7200" dirty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P5 Best Fit </a:t>
            </a:r>
            <a:r>
              <a:rPr lang="en-US" sz="7200" dirty="0" smtClean="0"/>
              <a:t>Algorithm </a:t>
            </a:r>
            <a:endParaRPr lang="en-US" sz="7200" dirty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P6 Worst Fit </a:t>
            </a:r>
            <a:r>
              <a:rPr lang="en-US" sz="7200" dirty="0" smtClean="0"/>
              <a:t>Algorithm </a:t>
            </a:r>
            <a:endParaRPr lang="en-US" sz="7200" dirty="0"/>
          </a:p>
          <a:p>
            <a:pPr marL="1600200" indent="-1143000">
              <a:buFont typeface="+mj-lt"/>
              <a:buAutoNum type="arabicPeriod"/>
            </a:pPr>
            <a:r>
              <a:rPr lang="en-US" sz="7200" dirty="0"/>
              <a:t>P7 Advantages and Disadvantages of Memory Allocation </a:t>
            </a:r>
            <a:r>
              <a:rPr lang="en-US" sz="7200" dirty="0" smtClean="0"/>
              <a:t>Methods File</a:t>
            </a:r>
            <a:r>
              <a:rPr lang="en-US" sz="7200" dirty="0"/>
              <a:t/>
            </a:r>
            <a:br>
              <a:rPr lang="en-US" sz="7200" dirty="0"/>
            </a:br>
            <a:r>
              <a:rPr lang="en-US" sz="4000" dirty="0"/>
              <a:t/>
            </a:r>
            <a:br>
              <a:rPr lang="en-US" sz="4000" dirty="0"/>
            </a:br>
            <a:endParaRPr lang="en-US" sz="4000" dirty="0" smtClean="0"/>
          </a:p>
          <a:p>
            <a:pPr marL="685800"/>
            <a:endParaRPr lang="en-US" sz="4000" b="1" dirty="0" smtClean="0">
              <a:solidFill>
                <a:schemeClr val="tx1"/>
              </a:solidFill>
            </a:endParaRPr>
          </a:p>
          <a:p>
            <a:pPr marL="685800"/>
            <a:endParaRPr lang="en-US" sz="3600" dirty="0" smtClean="0">
              <a:solidFill>
                <a:schemeClr val="tx1"/>
              </a:solidFill>
            </a:endParaRPr>
          </a:p>
          <a:p>
            <a:pPr lvl="3">
              <a:buNone/>
            </a:pPr>
            <a:endParaRPr lang="en-US" sz="34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172200"/>
            <a:ext cx="3086100" cy="365125"/>
          </a:xfrm>
        </p:spPr>
        <p:txBody>
          <a:bodyPr/>
          <a:lstStyle/>
          <a:p>
            <a:r>
              <a:rPr lang="en-US" dirty="0" smtClean="0"/>
              <a:t>University of Haripur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 Operating Systems, Segmentation is a memory management technique in which, the memory is divided into the variable size parts. Each part is known as segment which can be allocated to a process.</a:t>
            </a:r>
            <a:endParaRPr lang="en-US" dirty="0" smtClean="0"/>
          </a:p>
          <a:p>
            <a:r>
              <a:rPr lang="en-US" dirty="0"/>
              <a:t>Why Segmentation is required?</a:t>
            </a:r>
          </a:p>
          <a:p>
            <a:pPr lvl="1"/>
            <a:r>
              <a:rPr lang="en-US" dirty="0"/>
              <a:t>Paging is more close to Operating system rather than the </a:t>
            </a:r>
            <a:r>
              <a:rPr lang="en-US" dirty="0" smtClean="0"/>
              <a:t>User</a:t>
            </a:r>
          </a:p>
          <a:p>
            <a:pPr lvl="1"/>
            <a:r>
              <a:rPr lang="en-US" dirty="0" smtClean="0"/>
              <a:t>Without knowing the code</a:t>
            </a:r>
          </a:p>
          <a:p>
            <a:pPr lvl="1"/>
            <a:r>
              <a:rPr lang="en-US" dirty="0"/>
              <a:t>It decreases the efficiency of the </a:t>
            </a:r>
            <a:r>
              <a:rPr lang="en-US" dirty="0" smtClean="0"/>
              <a:t>system</a:t>
            </a:r>
          </a:p>
          <a:p>
            <a:pPr lvl="1"/>
            <a:r>
              <a:rPr lang="en-US" dirty="0"/>
              <a:t>Operating system doesn't care about the User's view of the process</a:t>
            </a:r>
            <a:br>
              <a:rPr lang="en-US" dirty="0"/>
            </a:br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697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Segmentation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Knowing before divide code </a:t>
            </a:r>
          </a:p>
          <a:p>
            <a:r>
              <a:rPr lang="en-US" dirty="0" smtClean="0"/>
              <a:t>Every segment have variable size </a:t>
            </a:r>
          </a:p>
          <a:p>
            <a:r>
              <a:rPr lang="en-US" dirty="0" smtClean="0"/>
              <a:t>User views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03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Segment lookups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57401"/>
            <a:ext cx="7143749" cy="429895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University of Haripur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7671200"/>
      </p:ext>
    </p:extLst>
  </p:cSld>
  <p:clrMapOvr>
    <a:masterClrMapping/>
  </p:clrMapOvr>
</p:sld>
</file>

<file path=ppt/theme/theme1.xml><?xml version="1.0" encoding="utf-8"?>
<a:theme xmlns:a="http://schemas.openxmlformats.org/drawingml/2006/main" name="eduction">
  <a:themeElements>
    <a:clrScheme name="Custom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954F72"/>
      </a:folHlink>
    </a:clrScheme>
    <a:fontScheme name="Custom 2">
      <a:majorFont>
        <a:latin typeface="Sketch Block"/>
        <a:ea typeface=""/>
        <a:cs typeface=""/>
      </a:majorFont>
      <a:minorFont>
        <a:latin typeface="Sitka Tex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39851</TotalTime>
  <Words>163</Words>
  <Application>Microsoft Office PowerPoint</Application>
  <PresentationFormat>On-screen Show (4:3)</PresentationFormat>
  <Paragraphs>40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Sitka Text</vt:lpstr>
      <vt:lpstr>Sketch Block</vt:lpstr>
      <vt:lpstr>eduction</vt:lpstr>
      <vt:lpstr>Advance Operating System </vt:lpstr>
      <vt:lpstr> Today’s Agenda</vt:lpstr>
      <vt:lpstr>What is Segmentation</vt:lpstr>
      <vt:lpstr>What is Segmentation</vt:lpstr>
      <vt:lpstr>Segment lookups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 13 , Week 7 </dc:title>
  <dc:creator>SHU</dc:creator>
  <cp:lastModifiedBy>SHU</cp:lastModifiedBy>
  <cp:revision>2209</cp:revision>
  <dcterms:created xsi:type="dcterms:W3CDTF">2006-08-16T00:00:00Z</dcterms:created>
  <dcterms:modified xsi:type="dcterms:W3CDTF">2020-12-21T04:10:33Z</dcterms:modified>
</cp:coreProperties>
</file>