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6"/>
  </p:notesMasterIdLst>
  <p:handoutMasterIdLst>
    <p:handoutMasterId r:id="rId7"/>
  </p:handoutMasterIdLst>
  <p:sldIdLst>
    <p:sldId id="532" r:id="rId2"/>
    <p:sldId id="535" r:id="rId3"/>
    <p:sldId id="536" r:id="rId4"/>
    <p:sldId id="537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97" autoAdjust="0"/>
    <p:restoredTop sz="83692" autoAdjust="0"/>
  </p:normalViewPr>
  <p:slideViewPr>
    <p:cSldViewPr>
      <p:cViewPr varScale="1">
        <p:scale>
          <a:sx n="61" d="100"/>
          <a:sy n="61" d="100"/>
        </p:scale>
        <p:origin x="162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A9412B-BA08-44BC-996E-CB2D4E5BEED9}" type="datetimeFigureOut">
              <a:rPr lang="en-US" smtClean="0"/>
              <a:pPr/>
              <a:t>12/13/2020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 smtClean="0"/>
              <a:t>University of Haripur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43DF2B-3663-499C-B2AF-F6A431F4A81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18.97153" units="1/cm"/>
          <inkml:channelProperty channel="Y" name="resolution" value="211.62791" units="1/cm"/>
          <inkml:channelProperty channel="T" name="resolution" value="1" units="1/dev"/>
        </inkml:channelProperties>
      </inkml:inkSource>
      <inkml:timestamp xml:id="ts0" timeString="2020-12-06T07:46:19.06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9113 8411 0,'0'0'0,"0"0"0,0 0 16,0 0-16,0 0 0,0 0 15,0 0-15,0 0 0,0 0 0,0 0 16,0 0-16,0 0 15,0 0-15,0 0 0,0 0 0,0 0 16,0 0-16,0 0 0,0 0 16,0 0-16,0 0 0,0 0 15,0 0-15,0 0 0,0 0 0,0 0 16,0 0-16,0 0 0,0 0 16,0 0-16,0 0 0,0 0 0,0 0 0,0 0 31,0 0-31,0 0 0,0 0 15,0 0-15,0 0 0,0 0 16,0 0 0,0 0-16,0 0 0,0 0 0,0 0 15,0 0-15,0 0 0,0 0 0,0 0 16,0 0 0,-16-79-16,16 79 15,0 0-15,0 0 0,0 0 0,0 0 16,0 0-16,0 0 15,0 0-15,0 0 0,0 0 0,0 0 16,0 0-16,0 0 16,0 0-16,0 0 0,0 0 0,0 0 0,0 0 15,0 0 1,0 0-16,0 0 16,0 0-16,0 0 0,74 223 0,-74-223 15,0 0-15,0 0 16,0 0-16,0 0 0,0 0 0,0 0 15,0 0-15,0 0 0,0 0 16,0 0-16,42 154 0,-42-154 16,0 0-16,0 0 0,0 0 0,-42 172 15,42-172-15,0 0 0,-82 149 16,24-108-16,16-3 0,42-38 16</inkml:trace>
  <inkml:trace contextRef="#ctx0" brushRef="#br0" timeOffset="2641.4323">12539 8392 0,'0'0'0,"0"0"16,0 0-1,0 0-15,0 0 0,0 0 16,0 0-16,0 0 0,0 0 0,0 0 16,0 0-1,0 0-15,0 0 0,0 0 16,0 0-16,0 0 0,0 0 0,0 0 16,0 0-16,0 0 15,0 0-15,0 0 0,0 0 0,0 0 16,0 0-16,0 0 0,0 0 15,0 0-15,0 0 0,0 0 16,0 0-16,0 0 0,0 0 0,0 0 16,0 0-16,0 0 0,0 0 15,0 0-15,0 0 0,0 0 16,0 0-16,0 0 0,0 0 0,0 0 16,0 0-16,0 0 0,0 0 0,0 0 31,0 0-31,0 0 0,0 0 0,0 0 31,41 89-31,-41-89 0,25 83 0,-25-83 16,17 70-16,-17-70 0,8 79 15,-16 0-15,-1-4 0,-32 102 16,0-70-16,-42 46 0,-8 1 16,-41 8-16,-9-31 0,141-131 0</inkml:trace>
  <inkml:trace contextRef="#ctx0" brushRef="#br0" timeOffset="5119.7473">8468 11272 0,'0'0'0,"0"0"15,0 0-15,0 0 16,0 0-16,0 0 0,0 0 16,0 0-16,0 0 0,0 0 15,0 0-15,0 0 0,0 0 0,0 0 16,0 0-16,0 0 0,0 0 15,0 0-15,0 0 0,0 0 16,0 0-16,0 0 0,0 0 0,0 0 16,0 0-16,0 0 15,0 0-15,0 0 0,0 0 0,0 0 16,0 0-16,0 0 0,0 0 0,0 0 16,0 0-16,0 0 0,0 0 15,0 0-15,0 0 0,0 0 16,0 0-16,0 0 0,0 0 0,0 0 15,0 0-15,0 0 16,0 0-16,0 0 0,0 0 0,0 0 16,0 0-16,0 0 0,0 0 15,0 0-15,0 0 0,0 0 16,0 0-16,0 0 0,0 0 0,0 0 16,0 0-1,0 0-15,0 0 0,116 153 16,-116-153-16,0 0 0,0 0 15,0 0-15,0 0 0,0 0 16,0 0-16,0 0 0,0 0 16,99 172-16,-99-172 0,0 0 15,-49 163-15,-1-65 0,-8-14 0,8-33 16,-16-5-16,66-46 0</inkml:trace>
  <inkml:trace contextRef="#ctx0" brushRef="#br0" timeOffset="7251.1911">14384 11128 0,'0'0'0,"0"0"16,0 0-16,0 0 15,0 0-15,0 0 0,0 0 0,0 0 16,0 0-16,0 0 16,0 0-16,0 0 0,0 0 0,0 0 15,0 0-15,0 0 0,0 0 16,0 0-16,0 0 16,0 0-16,0 0 0,0 0 15,0 0-15,0 0 0,0 0 0,0 0 16,0 0-16,0 0 0,0 0 15,0 0-15,0 0 0,0 0 16,0 0-16,0 0 0,0 0 0,0 0 16,0 0-16,0 0 15,0 0-15,0 0 0,0 0 0,0 0 16,0 0-16,0 0 0,0 0 16,0 0-16,0 0 0,0 0 15,0 0-15,0 0 0,0 0 0,0 0 16,0 0-16,0 0 0,0 0 15,0 0-15,0 0 0,0 0 16,0 0-16,0 0 0,0 0 16,0 0-16,0 0 0,0 0 15,0 0-15,0 0 0,0 0 16,0 0-16,0 0 0,0 0 16,0 0-1,0 0-15,0 0 0,0 0 0,0 0 16,-16-154-16,16 154 0,0 0 15,24-177-15,-24 177 0,0 0 16,0 0-16,0 0 0,0 140 16,0-140-16,0 0 0,0 0 15,0 0-15,0 0 0,0 0 16,0 0-16,0 0 0,0 0 0,0 0 16,0 0-16,0 0 0,0 0 15,0 0-15,0 0 0,0 0 16,0 0-16,0 0 0,-49 139 15,49-139-15,0 0 0,0 0 16,0 0-16,0 0 0,0 0 0,0 0 16,0 0-16,0 0 0,0 0 15,0 0-15,0 0 0,0 0 16,0 0-16,0 0 0,0 0 16,0 0-16,0 0 0,0 0 15,0 0-15,0 0 0,0 0 16,0 0-16,0 0 0,0 0 15,0 0-15,0 0 0,0 0 16,0 0-16,0 0 0,0 0 16,0 0-16,0 0 0,0 0 15,0 0-15,0 0 16,0 0-16,0 0 0,0 0 16,0 0-16,0 0 15,0 0-15,0 0 0,0 0 0,0 0 16,0 0-16,0 0 15,0 0-15,0 0 0,0 0 16,0 0-16,0 0 0,0 0 16,0 0-16,0 0 0,0 0 0,0 0 15,0 0-15,198 187 16,-198-187-16,-41 181 0,-25-28 0,66-153 16</inkml:trace>
  <inkml:trace contextRef="#ctx0" brushRef="#br0" timeOffset="8725.5157">17197 11146 0,'0'0'0,"0"0"16,0 0-16,0 0 15,0 0-15,0 0 0,0 0 0,0 0 16,0 0-16,0 0 16,0 0-16,0 0 0,0 0 0,0 0 15,0 0-15,0 0 0,0 0 16,0 0-16,0 0 0,0 0 15,0 0-15,0 0 0,0 0 0,0 0 16,0 0-16,0 0 16,0 0-16,0 0 0,0 0 0,0 0 15,0 0-15,0 0 16,0 0-16,0 0 0,0 0 16,0 0-16,0 0 0,0 0 15,0 0-15,0 0 0,0 0 16,17 84-16,-17-84 0,17 74 15,-17-74-15,8 75 16,-8-75-16,-17 79 0,17-79 0,-41 93 16,0-14-16,-84 126 0,18-75 15,107-130-15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1EED87-0475-4FFE-AD83-10981C027294}" type="datetimeFigureOut">
              <a:rPr lang="en-US" smtClean="0"/>
              <a:pPr/>
              <a:t>12/13/2020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 smtClean="0"/>
              <a:t>University of Haripur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19FA8-E2D9-4DB1-84A7-6D8F40BBF17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Udacity:Lesson 1</a:t>
            </a:r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5900" y="1858963"/>
            <a:ext cx="589915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9450" y="4381500"/>
            <a:ext cx="4972050" cy="11430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B7F58-8E26-4704-A191-D9753584B8AC}" type="datetime1">
              <a:rPr lang="en-US" smtClean="0"/>
              <a:pPr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946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3FA83-854D-4812-B9B9-FD31EDF9FE98}" type="datetime1">
              <a:rPr lang="en-US" smtClean="0"/>
              <a:pPr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62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14B10-2C46-40FA-B50F-DEAE72F2A1FD}" type="datetime1">
              <a:rPr lang="en-US" smtClean="0"/>
              <a:pPr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609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8BA0D-8818-437B-9088-6DED238F9A48}" type="datetime1">
              <a:rPr lang="en-US" smtClean="0"/>
              <a:pPr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549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3645-4F30-4F06-8C99-0C6F132F7F13}" type="datetime1">
              <a:rPr lang="en-US" smtClean="0"/>
              <a:pPr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209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34B08-5928-4677-B0B8-CFDF6121F000}" type="datetime1">
              <a:rPr lang="en-US" smtClean="0"/>
              <a:pPr/>
              <a:t>12/13/2020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407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D8B5-BBF9-46F3-A52B-204DE6E29A3E}" type="datetime1">
              <a:rPr lang="en-US" smtClean="0"/>
              <a:pPr/>
              <a:t>12/13/2020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018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F34D7-F5B8-42AA-B39D-48682B33404F}" type="datetime1">
              <a:rPr lang="en-US" smtClean="0"/>
              <a:pPr/>
              <a:t>12/13/2020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591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DAA73-0050-4E6B-8387-097A4685702C}" type="datetime1">
              <a:rPr lang="en-US" smtClean="0"/>
              <a:pPr/>
              <a:t>12/13/2020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11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D7F6B-7525-4C76-B7E4-11C207E4DB47}" type="datetime1">
              <a:rPr lang="en-US" smtClean="0"/>
              <a:pPr/>
              <a:t>12/13/2020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238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6126-EE03-4C63-BD9A-5B0EA2743751}" type="datetime1">
              <a:rPr lang="en-US" smtClean="0"/>
              <a:pPr/>
              <a:t>12/13/2020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843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 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E2916-52F7-4397-B359-59AEE4022B72}" type="datetime1">
              <a:rPr lang="en-US" smtClean="0"/>
              <a:pPr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468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effectLst>
            <a:glow rad="114300">
              <a:schemeClr val="tx1">
                <a:alpha val="34000"/>
              </a:schemeClr>
            </a:glo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133600"/>
            <a:ext cx="7772400" cy="14478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Arial Black" pitchFamily="34" charset="0"/>
              </a:rPr>
              <a:t>English </a:t>
            </a:r>
            <a:r>
              <a:rPr lang="en-US" sz="3200" dirty="0" err="1" smtClean="0">
                <a:latin typeface="Arial Black" pitchFamily="34" charset="0"/>
              </a:rPr>
              <a:t>Grammer</a:t>
            </a:r>
            <a:r>
              <a:rPr lang="en-US" sz="3200" dirty="0" smtClean="0">
                <a:latin typeface="Arial Black" pitchFamily="34" charset="0"/>
              </a:rPr>
              <a:t> </a:t>
            </a:r>
            <a:endParaRPr lang="en-US" sz="3200" dirty="0">
              <a:latin typeface="Arial Black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3429000"/>
            <a:ext cx="7854696" cy="1752600"/>
          </a:xfrm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0" y="3657600"/>
            <a:ext cx="5276850" cy="930276"/>
          </a:xfrm>
          <a:ln>
            <a:solidFill>
              <a:schemeClr val="bg1"/>
            </a:solidFill>
          </a:ln>
        </p:spPr>
        <p:txBody>
          <a:bodyPr/>
          <a:lstStyle/>
          <a:p>
            <a:r>
              <a:rPr lang="en-US" sz="3600" b="1" dirty="0" smtClean="0"/>
              <a:t>University of Haripur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 Today’s Agenda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0">
              <a:buNone/>
            </a:pPr>
            <a:endParaRPr lang="en-US" sz="3600" b="1" dirty="0" smtClean="0">
              <a:solidFill>
                <a:schemeClr val="tx1"/>
              </a:solidFill>
            </a:endParaRPr>
          </a:p>
          <a:p>
            <a:pPr marL="685800"/>
            <a:r>
              <a:rPr lang="en-US" sz="3600" dirty="0" smtClean="0"/>
              <a:t>Commas </a:t>
            </a:r>
            <a:r>
              <a:rPr lang="en-US" sz="3600" dirty="0"/>
              <a:t>in space and time</a:t>
            </a:r>
            <a:endParaRPr lang="en-US" sz="3600" dirty="0" smtClean="0">
              <a:solidFill>
                <a:schemeClr val="tx1"/>
              </a:solidFill>
            </a:endParaRPr>
          </a:p>
          <a:p>
            <a:pPr lvl="3">
              <a:buNone/>
            </a:pPr>
            <a:endParaRPr lang="en-US" sz="3400" dirty="0" smtClean="0">
              <a:solidFill>
                <a:schemeClr val="tx1"/>
              </a:solidFill>
            </a:endParaRP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172200"/>
            <a:ext cx="3086100" cy="365125"/>
          </a:xfrm>
        </p:spPr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5-Commas in space and 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Commas separate part of  sentences </a:t>
            </a:r>
          </a:p>
          <a:p>
            <a:r>
              <a:rPr lang="en-US" dirty="0" smtClean="0"/>
              <a:t>Address (spaces):</a:t>
            </a:r>
          </a:p>
          <a:p>
            <a:pPr lvl="1"/>
            <a:r>
              <a:rPr lang="en-US" dirty="0" smtClean="0"/>
              <a:t>Ali, street 23, Baraka, Islamabad </a:t>
            </a:r>
          </a:p>
          <a:p>
            <a:r>
              <a:rPr lang="en-US" dirty="0" smtClean="0"/>
              <a:t>Time:</a:t>
            </a:r>
          </a:p>
          <a:p>
            <a:r>
              <a:rPr lang="en-US" dirty="0" smtClean="0"/>
              <a:t>On Tuesday , October 5</a:t>
            </a:r>
            <a:r>
              <a:rPr lang="en-US" baseline="30000" dirty="0" smtClean="0"/>
              <a:t>th</a:t>
            </a:r>
            <a:r>
              <a:rPr lang="en-US" dirty="0" smtClean="0"/>
              <a:t> , 2019, I play cricket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/>
              <p14:cNvContentPartPr/>
              <p14:nvPr/>
            </p14:nvContentPartPr>
            <p14:xfrm>
              <a:off x="3027600" y="2999520"/>
              <a:ext cx="3178800" cy="133488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018240" y="2990160"/>
                <a:ext cx="3197520" cy="1353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5855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7-More use of Commas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Tag Questions, Direct Address, and Yes and No Commas</a:t>
            </a:r>
          </a:p>
          <a:p>
            <a:r>
              <a:rPr lang="en-US" dirty="0" smtClean="0"/>
              <a:t>Tag Questions or Doubt question </a:t>
            </a:r>
          </a:p>
          <a:p>
            <a:pPr lvl="1"/>
            <a:r>
              <a:rPr lang="en-US" dirty="0" smtClean="0"/>
              <a:t>You like apple, don’t you?</a:t>
            </a:r>
          </a:p>
          <a:p>
            <a:r>
              <a:rPr lang="en-US" dirty="0" smtClean="0"/>
              <a:t>Direct address </a:t>
            </a:r>
          </a:p>
          <a:p>
            <a:pPr lvl="1"/>
            <a:r>
              <a:rPr lang="en-US" dirty="0" smtClean="0"/>
              <a:t>Ali, How are you?</a:t>
            </a:r>
          </a:p>
          <a:p>
            <a:r>
              <a:rPr lang="en-US" dirty="0" smtClean="0"/>
              <a:t>Yes and No Commas</a:t>
            </a:r>
          </a:p>
          <a:p>
            <a:pPr lvl="1"/>
            <a:r>
              <a:rPr lang="en-US" dirty="0" smtClean="0"/>
              <a:t>Yes, I eat  apple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05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duction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FF"/>
      </a:hlink>
      <a:folHlink>
        <a:srgbClr val="954F72"/>
      </a:folHlink>
    </a:clrScheme>
    <a:fontScheme name="Custom 2">
      <a:majorFont>
        <a:latin typeface="Sketch Block"/>
        <a:ea typeface=""/>
        <a:cs typeface=""/>
      </a:majorFont>
      <a:minorFont>
        <a:latin typeface="Sitka Tex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24255</TotalTime>
  <Words>105</Words>
  <Application>Microsoft Office PowerPoint</Application>
  <PresentationFormat>On-screen Show (4:3)</PresentationFormat>
  <Paragraphs>28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Arial Black</vt:lpstr>
      <vt:lpstr>Calibri</vt:lpstr>
      <vt:lpstr>Sitka Text</vt:lpstr>
      <vt:lpstr>Sketch Block</vt:lpstr>
      <vt:lpstr>eduction</vt:lpstr>
      <vt:lpstr>English Grammer </vt:lpstr>
      <vt:lpstr> Today’s Agenda</vt:lpstr>
      <vt:lpstr>5-Commas in space and time</vt:lpstr>
      <vt:lpstr>7-More use of Commas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# 13 , Week 7 </dc:title>
  <dc:creator>SHU</dc:creator>
  <cp:lastModifiedBy>SHU</cp:lastModifiedBy>
  <cp:revision>1614</cp:revision>
  <dcterms:created xsi:type="dcterms:W3CDTF">2006-08-16T00:00:00Z</dcterms:created>
  <dcterms:modified xsi:type="dcterms:W3CDTF">2020-12-13T05:21:26Z</dcterms:modified>
</cp:coreProperties>
</file>